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DAC4-D488-444B-BE7A-8A95BDA5213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97DF-7925-4113-8F11-6A25A0589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ряпка для п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ряпка для п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ряпка для п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ряпка для п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япка для п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4</cp:revision>
  <dcterms:created xsi:type="dcterms:W3CDTF">2020-11-12T05:35:54Z</dcterms:created>
  <dcterms:modified xsi:type="dcterms:W3CDTF">2020-11-12T06:09:12Z</dcterms:modified>
</cp:coreProperties>
</file>